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2"/>
  </p:notesMasterIdLst>
  <p:sldIdLst>
    <p:sldId id="259" r:id="rId2"/>
    <p:sldId id="264" r:id="rId3"/>
    <p:sldId id="262" r:id="rId4"/>
    <p:sldId id="273" r:id="rId5"/>
    <p:sldId id="266" r:id="rId6"/>
    <p:sldId id="263" r:id="rId7"/>
    <p:sldId id="261" r:id="rId8"/>
    <p:sldId id="260" r:id="rId9"/>
    <p:sldId id="272" r:id="rId10"/>
    <p:sldId id="265" r:id="rId11"/>
    <p:sldId id="276" r:id="rId12"/>
    <p:sldId id="275" r:id="rId13"/>
    <p:sldId id="274" r:id="rId14"/>
    <p:sldId id="268" r:id="rId15"/>
    <p:sldId id="269" r:id="rId16"/>
    <p:sldId id="270" r:id="rId17"/>
    <p:sldId id="271" r:id="rId18"/>
    <p:sldId id="267" r:id="rId19"/>
    <p:sldId id="278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09F8C2-A678-4F0C-9C90-014736E19DB0}" v="75" dt="2025-06-17T13:23:27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35" autoAdjust="0"/>
    <p:restoredTop sz="83642" autoAdjust="0"/>
  </p:normalViewPr>
  <p:slideViewPr>
    <p:cSldViewPr snapToGrid="0">
      <p:cViewPr>
        <p:scale>
          <a:sx n="53" d="100"/>
          <a:sy n="53" d="100"/>
        </p:scale>
        <p:origin x="106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veen Kumar Agrahari" userId="8f02715459f3bb7c" providerId="LiveId" clId="{F309F8C2-A678-4F0C-9C90-014736E19DB0}"/>
    <pc:docChg chg="undo custSel addSld modSld sldOrd">
      <pc:chgData name="Praveen Kumar Agrahari" userId="8f02715459f3bb7c" providerId="LiveId" clId="{F309F8C2-A678-4F0C-9C90-014736E19DB0}" dt="2025-06-26T11:14:47.211" v="325" actId="1076"/>
      <pc:docMkLst>
        <pc:docMk/>
      </pc:docMkLst>
      <pc:sldChg chg="addSp delSp modSp mod">
        <pc:chgData name="Praveen Kumar Agrahari" userId="8f02715459f3bb7c" providerId="LiveId" clId="{F309F8C2-A678-4F0C-9C90-014736E19DB0}" dt="2025-06-26T11:12:57.606" v="312" actId="20577"/>
        <pc:sldMkLst>
          <pc:docMk/>
          <pc:sldMk cId="3321868670" sldId="259"/>
        </pc:sldMkLst>
        <pc:spChg chg="add mod">
          <ac:chgData name="Praveen Kumar Agrahari" userId="8f02715459f3bb7c" providerId="LiveId" clId="{F309F8C2-A678-4F0C-9C90-014736E19DB0}" dt="2025-06-26T11:12:57.606" v="312" actId="20577"/>
          <ac:spMkLst>
            <pc:docMk/>
            <pc:sldMk cId="3321868670" sldId="259"/>
            <ac:spMk id="4" creationId="{B29B7E93-526C-F5D0-93F1-0E2F8B7EFAD7}"/>
          </ac:spMkLst>
        </pc:spChg>
        <pc:spChg chg="mod">
          <ac:chgData name="Praveen Kumar Agrahari" userId="8f02715459f3bb7c" providerId="LiveId" clId="{F309F8C2-A678-4F0C-9C90-014736E19DB0}" dt="2025-06-26T11:11:40.081" v="300" actId="20577"/>
          <ac:spMkLst>
            <pc:docMk/>
            <pc:sldMk cId="3321868670" sldId="259"/>
            <ac:spMk id="5" creationId="{9FDE0D50-58D5-B42D-9B8B-E4CD576428F4}"/>
          </ac:spMkLst>
        </pc:spChg>
        <pc:spChg chg="add mod">
          <ac:chgData name="Praveen Kumar Agrahari" userId="8f02715459f3bb7c" providerId="LiveId" clId="{F309F8C2-A678-4F0C-9C90-014736E19DB0}" dt="2025-06-26T11:12:42.842" v="304" actId="14100"/>
          <ac:spMkLst>
            <pc:docMk/>
            <pc:sldMk cId="3321868670" sldId="259"/>
            <ac:spMk id="7" creationId="{4F4C8814-AF55-C893-2461-411F09B7D790}"/>
          </ac:spMkLst>
        </pc:spChg>
        <pc:picChg chg="add del mod">
          <ac:chgData name="Praveen Kumar Agrahari" userId="8f02715459f3bb7c" providerId="LiveId" clId="{F309F8C2-A678-4F0C-9C90-014736E19DB0}" dt="2025-06-26T11:10:36.878" v="294" actId="21"/>
          <ac:picMkLst>
            <pc:docMk/>
            <pc:sldMk cId="3321868670" sldId="259"/>
            <ac:picMk id="2" creationId="{35ADE455-DEA2-00CD-3718-159B7E8FB9B0}"/>
          </ac:picMkLst>
        </pc:picChg>
      </pc:sldChg>
      <pc:sldChg chg="modSp mod">
        <pc:chgData name="Praveen Kumar Agrahari" userId="8f02715459f3bb7c" providerId="LiveId" clId="{F309F8C2-A678-4F0C-9C90-014736E19DB0}" dt="2025-06-15T06:11:30.728" v="91" actId="1076"/>
        <pc:sldMkLst>
          <pc:docMk/>
          <pc:sldMk cId="1336738374" sldId="260"/>
        </pc:sldMkLst>
        <pc:picChg chg="mod">
          <ac:chgData name="Praveen Kumar Agrahari" userId="8f02715459f3bb7c" providerId="LiveId" clId="{F309F8C2-A678-4F0C-9C90-014736E19DB0}" dt="2025-06-15T06:11:30.728" v="91" actId="1076"/>
          <ac:picMkLst>
            <pc:docMk/>
            <pc:sldMk cId="1336738374" sldId="260"/>
            <ac:picMk id="2" creationId="{BAA568EC-8EA6-C754-F6DE-95518A5ED25C}"/>
          </ac:picMkLst>
        </pc:picChg>
      </pc:sldChg>
      <pc:sldChg chg="addSp delSp modSp mod">
        <pc:chgData name="Praveen Kumar Agrahari" userId="8f02715459f3bb7c" providerId="LiveId" clId="{F309F8C2-A678-4F0C-9C90-014736E19DB0}" dt="2025-06-16T16:43:41.037" v="232" actId="14100"/>
        <pc:sldMkLst>
          <pc:docMk/>
          <pc:sldMk cId="2352656808" sldId="261"/>
        </pc:sldMkLst>
        <pc:picChg chg="add mod">
          <ac:chgData name="Praveen Kumar Agrahari" userId="8f02715459f3bb7c" providerId="LiveId" clId="{F309F8C2-A678-4F0C-9C90-014736E19DB0}" dt="2025-06-16T16:43:41.037" v="232" actId="14100"/>
          <ac:picMkLst>
            <pc:docMk/>
            <pc:sldMk cId="2352656808" sldId="261"/>
            <ac:picMk id="1028" creationId="{54B7C45D-10CF-867A-3415-A91A9FB958EE}"/>
          </ac:picMkLst>
        </pc:picChg>
      </pc:sldChg>
      <pc:sldChg chg="modSp mod">
        <pc:chgData name="Praveen Kumar Agrahari" userId="8f02715459f3bb7c" providerId="LiveId" clId="{F309F8C2-A678-4F0C-9C90-014736E19DB0}" dt="2025-06-15T06:06:41.972" v="64" actId="20577"/>
        <pc:sldMkLst>
          <pc:docMk/>
          <pc:sldMk cId="2232173385" sldId="263"/>
        </pc:sldMkLst>
        <pc:spChg chg="mod">
          <ac:chgData name="Praveen Kumar Agrahari" userId="8f02715459f3bb7c" providerId="LiveId" clId="{F309F8C2-A678-4F0C-9C90-014736E19DB0}" dt="2025-06-15T06:06:41.972" v="64" actId="20577"/>
          <ac:spMkLst>
            <pc:docMk/>
            <pc:sldMk cId="2232173385" sldId="263"/>
            <ac:spMk id="3" creationId="{B0230167-FA95-FE35-FBE3-F8B9626E41BC}"/>
          </ac:spMkLst>
        </pc:spChg>
      </pc:sldChg>
      <pc:sldChg chg="modSp mod">
        <pc:chgData name="Praveen Kumar Agrahari" userId="8f02715459f3bb7c" providerId="LiveId" clId="{F309F8C2-A678-4F0C-9C90-014736E19DB0}" dt="2025-06-15T06:06:01.572" v="62" actId="14100"/>
        <pc:sldMkLst>
          <pc:docMk/>
          <pc:sldMk cId="2614978634" sldId="264"/>
        </pc:sldMkLst>
        <pc:spChg chg="mod">
          <ac:chgData name="Praveen Kumar Agrahari" userId="8f02715459f3bb7c" providerId="LiveId" clId="{F309F8C2-A678-4F0C-9C90-014736E19DB0}" dt="2025-06-15T06:06:01.572" v="62" actId="14100"/>
          <ac:spMkLst>
            <pc:docMk/>
            <pc:sldMk cId="2614978634" sldId="264"/>
            <ac:spMk id="5" creationId="{3D16AD5A-8486-388A-0D02-7670159B3C54}"/>
          </ac:spMkLst>
        </pc:spChg>
      </pc:sldChg>
      <pc:sldChg chg="ord">
        <pc:chgData name="Praveen Kumar Agrahari" userId="8f02715459f3bb7c" providerId="LiveId" clId="{F309F8C2-A678-4F0C-9C90-014736E19DB0}" dt="2025-06-15T11:31:29.670" v="196"/>
        <pc:sldMkLst>
          <pc:docMk/>
          <pc:sldMk cId="1535198250" sldId="265"/>
        </pc:sldMkLst>
      </pc:sldChg>
      <pc:sldChg chg="addSp delSp modSp mod">
        <pc:chgData name="Praveen Kumar Agrahari" userId="8f02715459f3bb7c" providerId="LiveId" clId="{F309F8C2-A678-4F0C-9C90-014736E19DB0}" dt="2025-06-16T16:43:54.691" v="233" actId="20577"/>
        <pc:sldMkLst>
          <pc:docMk/>
          <pc:sldMk cId="3497525709" sldId="266"/>
        </pc:sldMkLst>
        <pc:spChg chg="add mod">
          <ac:chgData name="Praveen Kumar Agrahari" userId="8f02715459f3bb7c" providerId="LiveId" clId="{F309F8C2-A678-4F0C-9C90-014736E19DB0}" dt="2025-06-15T06:02:36.171" v="42" actId="14100"/>
          <ac:spMkLst>
            <pc:docMk/>
            <pc:sldMk cId="3497525709" sldId="266"/>
            <ac:spMk id="2" creationId="{7554FCAD-BBE8-59E8-A05C-319555060F80}"/>
          </ac:spMkLst>
        </pc:spChg>
        <pc:spChg chg="mod">
          <ac:chgData name="Praveen Kumar Agrahari" userId="8f02715459f3bb7c" providerId="LiveId" clId="{F309F8C2-A678-4F0C-9C90-014736E19DB0}" dt="2025-06-16T16:43:54.691" v="233" actId="20577"/>
          <ac:spMkLst>
            <pc:docMk/>
            <pc:sldMk cId="3497525709" sldId="266"/>
            <ac:spMk id="27" creationId="{52287CCE-9725-D6E9-E369-814CAF1A3AE4}"/>
          </ac:spMkLst>
        </pc:spChg>
        <pc:picChg chg="add mod">
          <ac:chgData name="Praveen Kumar Agrahari" userId="8f02715459f3bb7c" providerId="LiveId" clId="{F309F8C2-A678-4F0C-9C90-014736E19DB0}" dt="2025-06-15T06:03:30.690" v="52" actId="1076"/>
          <ac:picMkLst>
            <pc:docMk/>
            <pc:sldMk cId="3497525709" sldId="266"/>
            <ac:picMk id="5" creationId="{E15D345C-BF78-D6D3-2CBD-EC480B62097F}"/>
          </ac:picMkLst>
        </pc:picChg>
        <pc:picChg chg="add mod">
          <ac:chgData name="Praveen Kumar Agrahari" userId="8f02715459f3bb7c" providerId="LiveId" clId="{F309F8C2-A678-4F0C-9C90-014736E19DB0}" dt="2025-06-15T05:59:00.095" v="16" actId="1076"/>
          <ac:picMkLst>
            <pc:docMk/>
            <pc:sldMk cId="3497525709" sldId="266"/>
            <ac:picMk id="1026" creationId="{0212D7E5-EADF-C705-6E5A-0570CA3D9BB2}"/>
          </ac:picMkLst>
        </pc:picChg>
        <pc:picChg chg="add mod">
          <ac:chgData name="Praveen Kumar Agrahari" userId="8f02715459f3bb7c" providerId="LiveId" clId="{F309F8C2-A678-4F0C-9C90-014736E19DB0}" dt="2025-06-15T06:04:48.809" v="61" actId="1076"/>
          <ac:picMkLst>
            <pc:docMk/>
            <pc:sldMk cId="3497525709" sldId="266"/>
            <ac:picMk id="1028" creationId="{0892E260-FABD-380F-48D0-F34EB1DD3622}"/>
          </ac:picMkLst>
        </pc:picChg>
        <pc:picChg chg="add mod">
          <ac:chgData name="Praveen Kumar Agrahari" userId="8f02715459f3bb7c" providerId="LiveId" clId="{F309F8C2-A678-4F0C-9C90-014736E19DB0}" dt="2025-06-15T06:04:42.330" v="60" actId="1076"/>
          <ac:picMkLst>
            <pc:docMk/>
            <pc:sldMk cId="3497525709" sldId="266"/>
            <ac:picMk id="1030" creationId="{0E4B4DC6-C026-EEC3-47E3-8019C96515CD}"/>
          </ac:picMkLst>
        </pc:picChg>
        <pc:picChg chg="add mod">
          <ac:chgData name="Praveen Kumar Agrahari" userId="8f02715459f3bb7c" providerId="LiveId" clId="{F309F8C2-A678-4F0C-9C90-014736E19DB0}" dt="2025-06-15T06:01:05.590" v="37" actId="1076"/>
          <ac:picMkLst>
            <pc:docMk/>
            <pc:sldMk cId="3497525709" sldId="266"/>
            <ac:picMk id="1032" creationId="{33F025D2-9562-983E-86CF-58090E4DEF81}"/>
          </ac:picMkLst>
        </pc:picChg>
        <pc:picChg chg="add mod">
          <ac:chgData name="Praveen Kumar Agrahari" userId="8f02715459f3bb7c" providerId="LiveId" clId="{F309F8C2-A678-4F0C-9C90-014736E19DB0}" dt="2025-06-15T06:04:33.021" v="58" actId="14100"/>
          <ac:picMkLst>
            <pc:docMk/>
            <pc:sldMk cId="3497525709" sldId="266"/>
            <ac:picMk id="1040" creationId="{BD0158A5-DFD8-BA01-90EC-9BDB9DC3B999}"/>
          </ac:picMkLst>
        </pc:picChg>
      </pc:sldChg>
      <pc:sldChg chg="addSp modSp mod">
        <pc:chgData name="Praveen Kumar Agrahari" userId="8f02715459f3bb7c" providerId="LiveId" clId="{F309F8C2-A678-4F0C-9C90-014736E19DB0}" dt="2025-06-15T11:21:39.788" v="123" actId="1076"/>
        <pc:sldMkLst>
          <pc:docMk/>
          <pc:sldMk cId="404489059" sldId="268"/>
        </pc:sldMkLst>
        <pc:spChg chg="add mod">
          <ac:chgData name="Praveen Kumar Agrahari" userId="8f02715459f3bb7c" providerId="LiveId" clId="{F309F8C2-A678-4F0C-9C90-014736E19DB0}" dt="2025-06-15T11:21:39.788" v="123" actId="1076"/>
          <ac:spMkLst>
            <pc:docMk/>
            <pc:sldMk cId="404489059" sldId="268"/>
            <ac:spMk id="3" creationId="{6EB96808-C483-46CC-6F64-EB8EC5F157B9}"/>
          </ac:spMkLst>
        </pc:spChg>
        <pc:picChg chg="mod">
          <ac:chgData name="Praveen Kumar Agrahari" userId="8f02715459f3bb7c" providerId="LiveId" clId="{F309F8C2-A678-4F0C-9C90-014736E19DB0}" dt="2025-06-15T06:33:31.596" v="106" actId="1076"/>
          <ac:picMkLst>
            <pc:docMk/>
            <pc:sldMk cId="404489059" sldId="268"/>
            <ac:picMk id="6" creationId="{7D7A5503-4A9F-F168-1ED5-6E0BE4DD7A7E}"/>
          </ac:picMkLst>
        </pc:picChg>
      </pc:sldChg>
      <pc:sldChg chg="addSp delSp modSp">
        <pc:chgData name="Praveen Kumar Agrahari" userId="8f02715459f3bb7c" providerId="LiveId" clId="{F309F8C2-A678-4F0C-9C90-014736E19DB0}" dt="2025-06-15T09:59:56.253" v="120" actId="1076"/>
        <pc:sldMkLst>
          <pc:docMk/>
          <pc:sldMk cId="1149525805" sldId="272"/>
        </pc:sldMkLst>
        <pc:picChg chg="add mod">
          <ac:chgData name="Praveen Kumar Agrahari" userId="8f02715459f3bb7c" providerId="LiveId" clId="{F309F8C2-A678-4F0C-9C90-014736E19DB0}" dt="2025-06-15T09:59:56.253" v="120" actId="1076"/>
          <ac:picMkLst>
            <pc:docMk/>
            <pc:sldMk cId="1149525805" sldId="272"/>
            <ac:picMk id="1026" creationId="{CA4BED5B-DDEC-6BD7-BF0A-556D66900511}"/>
          </ac:picMkLst>
        </pc:picChg>
      </pc:sldChg>
      <pc:sldChg chg="modSp mod ord">
        <pc:chgData name="Praveen Kumar Agrahari" userId="8f02715459f3bb7c" providerId="LiveId" clId="{F309F8C2-A678-4F0C-9C90-014736E19DB0}" dt="2025-06-15T07:37:07.876" v="113" actId="113"/>
        <pc:sldMkLst>
          <pc:docMk/>
          <pc:sldMk cId="127583340" sldId="273"/>
        </pc:sldMkLst>
        <pc:spChg chg="mod">
          <ac:chgData name="Praveen Kumar Agrahari" userId="8f02715459f3bb7c" providerId="LiveId" clId="{F309F8C2-A678-4F0C-9C90-014736E19DB0}" dt="2025-06-15T07:37:07.876" v="113" actId="113"/>
          <ac:spMkLst>
            <pc:docMk/>
            <pc:sldMk cId="127583340" sldId="273"/>
            <ac:spMk id="5" creationId="{EFD494D1-F75D-E04A-F87F-E7FC67F08EFD}"/>
          </ac:spMkLst>
        </pc:spChg>
      </pc:sldChg>
      <pc:sldChg chg="addSp modSp new mod ord">
        <pc:chgData name="Praveen Kumar Agrahari" userId="8f02715459f3bb7c" providerId="LiveId" clId="{F309F8C2-A678-4F0C-9C90-014736E19DB0}" dt="2025-06-15T06:18:46.790" v="104"/>
        <pc:sldMkLst>
          <pc:docMk/>
          <pc:sldMk cId="134401090" sldId="274"/>
        </pc:sldMkLst>
        <pc:picChg chg="add mod">
          <ac:chgData name="Praveen Kumar Agrahari" userId="8f02715459f3bb7c" providerId="LiveId" clId="{F309F8C2-A678-4F0C-9C90-014736E19DB0}" dt="2025-06-15T06:18:38.652" v="102" actId="14100"/>
          <ac:picMkLst>
            <pc:docMk/>
            <pc:sldMk cId="134401090" sldId="274"/>
            <ac:picMk id="3" creationId="{DE90CE17-4741-C732-0D14-1ECCA9AD0F67}"/>
          </ac:picMkLst>
        </pc:picChg>
      </pc:sldChg>
      <pc:sldChg chg="addSp modSp new mod">
        <pc:chgData name="Praveen Kumar Agrahari" userId="8f02715459f3bb7c" providerId="LiveId" clId="{F309F8C2-A678-4F0C-9C90-014736E19DB0}" dt="2025-06-15T06:17:14.892" v="101" actId="1076"/>
        <pc:sldMkLst>
          <pc:docMk/>
          <pc:sldMk cId="1248514586" sldId="275"/>
        </pc:sldMkLst>
        <pc:picChg chg="add mod">
          <ac:chgData name="Praveen Kumar Agrahari" userId="8f02715459f3bb7c" providerId="LiveId" clId="{F309F8C2-A678-4F0C-9C90-014736E19DB0}" dt="2025-06-15T06:17:14.892" v="101" actId="1076"/>
          <ac:picMkLst>
            <pc:docMk/>
            <pc:sldMk cId="1248514586" sldId="275"/>
            <ac:picMk id="3" creationId="{4A3141D6-DB53-64B9-CF6A-C9FD56155020}"/>
          </ac:picMkLst>
        </pc:picChg>
      </pc:sldChg>
      <pc:sldChg chg="addSp modSp new mod ord">
        <pc:chgData name="Praveen Kumar Agrahari" userId="8f02715459f3bb7c" providerId="LiveId" clId="{F309F8C2-A678-4F0C-9C90-014736E19DB0}" dt="2025-06-15T11:31:18.749" v="194"/>
        <pc:sldMkLst>
          <pc:docMk/>
          <pc:sldMk cId="31132683" sldId="276"/>
        </pc:sldMkLst>
        <pc:spChg chg="add mod">
          <ac:chgData name="Praveen Kumar Agrahari" userId="8f02715459f3bb7c" providerId="LiveId" clId="{F309F8C2-A678-4F0C-9C90-014736E19DB0}" dt="2025-06-15T11:30:56.023" v="188" actId="108"/>
          <ac:spMkLst>
            <pc:docMk/>
            <pc:sldMk cId="31132683" sldId="276"/>
            <ac:spMk id="5" creationId="{3EFC8770-9A90-607E-9E6C-01447C17D23D}"/>
          </ac:spMkLst>
        </pc:spChg>
        <pc:picChg chg="add mod">
          <ac:chgData name="Praveen Kumar Agrahari" userId="8f02715459f3bb7c" providerId="LiveId" clId="{F309F8C2-A678-4F0C-9C90-014736E19DB0}" dt="2025-06-15T11:29:01.145" v="179" actId="14100"/>
          <ac:picMkLst>
            <pc:docMk/>
            <pc:sldMk cId="31132683" sldId="276"/>
            <ac:picMk id="3" creationId="{2AA0F758-6ACB-B160-1341-2747447371F9}"/>
          </ac:picMkLst>
        </pc:picChg>
      </pc:sldChg>
      <pc:sldChg chg="addSp delSp modSp new mod ord">
        <pc:chgData name="Praveen Kumar Agrahari" userId="8f02715459f3bb7c" providerId="LiveId" clId="{F309F8C2-A678-4F0C-9C90-014736E19DB0}" dt="2025-06-15T11:53:33.895" v="219" actId="1076"/>
        <pc:sldMkLst>
          <pc:docMk/>
          <pc:sldMk cId="3943439002" sldId="277"/>
        </pc:sldMkLst>
        <pc:spChg chg="add mod">
          <ac:chgData name="Praveen Kumar Agrahari" userId="8f02715459f3bb7c" providerId="LiveId" clId="{F309F8C2-A678-4F0C-9C90-014736E19DB0}" dt="2025-06-15T11:53:33.895" v="219" actId="1076"/>
          <ac:spMkLst>
            <pc:docMk/>
            <pc:sldMk cId="3943439002" sldId="277"/>
            <ac:spMk id="3" creationId="{03D78202-96D0-E942-C617-40FE4F3428A4}"/>
          </ac:spMkLst>
        </pc:spChg>
        <pc:spChg chg="add mod">
          <ac:chgData name="Praveen Kumar Agrahari" userId="8f02715459f3bb7c" providerId="LiveId" clId="{F309F8C2-A678-4F0C-9C90-014736E19DB0}" dt="2025-06-15T11:34:03.355" v="212" actId="1076"/>
          <ac:spMkLst>
            <pc:docMk/>
            <pc:sldMk cId="3943439002" sldId="277"/>
            <ac:spMk id="4" creationId="{D186908D-0141-7BE0-2B1D-2CD03912639F}"/>
          </ac:spMkLst>
        </pc:spChg>
        <pc:spChg chg="add mod">
          <ac:chgData name="Praveen Kumar Agrahari" userId="8f02715459f3bb7c" providerId="LiveId" clId="{F309F8C2-A678-4F0C-9C90-014736E19DB0}" dt="2025-06-15T11:34:09.025" v="213" actId="1076"/>
          <ac:spMkLst>
            <pc:docMk/>
            <pc:sldMk cId="3943439002" sldId="277"/>
            <ac:spMk id="5" creationId="{AA095C25-6C64-BC88-0975-3F03294147F9}"/>
          </ac:spMkLst>
        </pc:spChg>
        <pc:spChg chg="add mod">
          <ac:chgData name="Praveen Kumar Agrahari" userId="8f02715459f3bb7c" providerId="LiveId" clId="{F309F8C2-A678-4F0C-9C90-014736E19DB0}" dt="2025-06-15T11:34:24.539" v="216" actId="1076"/>
          <ac:spMkLst>
            <pc:docMk/>
            <pc:sldMk cId="3943439002" sldId="277"/>
            <ac:spMk id="7" creationId="{254F2647-B8DB-A6AD-52F6-394CB10D449A}"/>
          </ac:spMkLst>
        </pc:spChg>
        <pc:spChg chg="add mod">
          <ac:chgData name="Praveen Kumar Agrahari" userId="8f02715459f3bb7c" providerId="LiveId" clId="{F309F8C2-A678-4F0C-9C90-014736E19DB0}" dt="2025-06-15T11:34:19.365" v="215" actId="1076"/>
          <ac:spMkLst>
            <pc:docMk/>
            <pc:sldMk cId="3943439002" sldId="277"/>
            <ac:spMk id="8" creationId="{B76A207D-419F-6D46-D121-BFACE129E9CB}"/>
          </ac:spMkLst>
        </pc:spChg>
        <pc:spChg chg="add mod">
          <ac:chgData name="Praveen Kumar Agrahari" userId="8f02715459f3bb7c" providerId="LiveId" clId="{F309F8C2-A678-4F0C-9C90-014736E19DB0}" dt="2025-06-15T11:33:42.195" v="210" actId="1076"/>
          <ac:spMkLst>
            <pc:docMk/>
            <pc:sldMk cId="3943439002" sldId="277"/>
            <ac:spMk id="9" creationId="{BFF1C9CA-C0A9-0AC0-3F6D-75CC67C5E0C4}"/>
          </ac:spMkLst>
        </pc:spChg>
      </pc:sldChg>
      <pc:sldChg chg="addSp modSp new mod ord">
        <pc:chgData name="Praveen Kumar Agrahari" userId="8f02715459f3bb7c" providerId="LiveId" clId="{F309F8C2-A678-4F0C-9C90-014736E19DB0}" dt="2025-06-26T11:14:47.211" v="325" actId="1076"/>
        <pc:sldMkLst>
          <pc:docMk/>
          <pc:sldMk cId="2546204039" sldId="278"/>
        </pc:sldMkLst>
        <pc:spChg chg="add mod">
          <ac:chgData name="Praveen Kumar Agrahari" userId="8f02715459f3bb7c" providerId="LiveId" clId="{F309F8C2-A678-4F0C-9C90-014736E19DB0}" dt="2025-06-26T11:14:47.211" v="325" actId="1076"/>
          <ac:spMkLst>
            <pc:docMk/>
            <pc:sldMk cId="2546204039" sldId="278"/>
            <ac:spMk id="3" creationId="{6A9E77B8-67E2-CE7F-70F2-36D7F838DC83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4T13:22:39.629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4T13:22:44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4T13:23:23.2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14E20A-139B-4476-8D1D-4D12FDC2EB2F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CA3C62-0036-4188-BDF9-A43475186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3596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A3C62-0036-4188-BDF9-A43475186FB3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3078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CA3C62-0036-4188-BDF9-A43475186FB3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7000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3896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7941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1958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5225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71419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6157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3993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7727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239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1873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6681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0616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614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7423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705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176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31879-11C7-41C5-9388-AB074E6268DB}" type="datetimeFigureOut">
              <a:rPr lang="en-IN" smtClean="0"/>
              <a:t>26-06-2025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12F95FE-E506-4C11-B287-333F762FBC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324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azure-functions/create-first-function-vs-code-python" TargetMode="External"/><Relationship Id="rId2" Type="http://schemas.openxmlformats.org/officeDocument/2006/relationships/hyperlink" Target="https://learn.microsoft.com/en-us/azure/azure-functions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o.microsoft.com/fwlink/?linkid=2227353&amp;clcid=0x4009&amp;l=en-in&amp;icid=free-search" TargetMode="External"/><Relationship Id="rId5" Type="http://schemas.openxmlformats.org/officeDocument/2006/relationships/hyperlink" Target="https://docs.github.com/en/actions" TargetMode="External"/><Relationship Id="rId4" Type="http://schemas.openxmlformats.org/officeDocument/2006/relationships/hyperlink" Target="https://developer.hashicorp.com/terraform/doc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customXml" Target="../ink/ink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FDE0D50-58D5-B42D-9B8B-E4CD576428F4}"/>
              </a:ext>
            </a:extLst>
          </p:cNvPr>
          <p:cNvSpPr txBox="1"/>
          <p:nvPr/>
        </p:nvSpPr>
        <p:spPr>
          <a:xfrm>
            <a:off x="288098" y="830529"/>
            <a:ext cx="11779575" cy="3994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" indent="-6350">
              <a:lnSpc>
                <a:spcPct val="111000"/>
              </a:lnSpc>
              <a:spcAft>
                <a:spcPts val="1575"/>
              </a:spcAft>
              <a:buNone/>
            </a:pPr>
            <a:r>
              <a:rPr lang="en-IN" sz="2800" b="1" i="1" u="sng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Title of the Project:</a:t>
            </a:r>
          </a:p>
          <a:p>
            <a:pPr marL="6350" indent="-6350">
              <a:lnSpc>
                <a:spcPct val="111000"/>
              </a:lnSpc>
              <a:spcAft>
                <a:spcPts val="1575"/>
              </a:spcAft>
              <a:buNone/>
            </a:pPr>
            <a:endParaRPr lang="en-IN" sz="2800" b="1" i="1" kern="10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  <a:buNone/>
            </a:pPr>
            <a:r>
              <a:rPr lang="en-IN" sz="1200" i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</a:p>
          <a:p>
            <a:pPr marL="6350" indent="-6350" algn="l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200" b="1" i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 </a:t>
            </a:r>
            <a:r>
              <a:rPr lang="en-IN" sz="3200" b="1" i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Automated Deployment of Azure Functions with Terraform and GitHub Actions: QR Code Generator using Python.</a:t>
            </a:r>
            <a:endParaRPr lang="en-IN" sz="3200" i="1" kern="10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  <a:buNone/>
            </a:pPr>
            <a:r>
              <a:rPr lang="en-IN" sz="1200" b="1" i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n-IN" sz="1200" i="1" kern="10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  <a:buNone/>
            </a:pPr>
            <a:r>
              <a:rPr lang="en-IN" sz="2000" b="1" i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 </a:t>
            </a:r>
            <a:endParaRPr lang="en-IN" sz="1200" i="1" kern="10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6350" indent="-6350" algn="l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2000" b="1" i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                                                       </a:t>
            </a:r>
            <a:endParaRPr lang="en-IN" sz="200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9B7E93-526C-F5D0-93F1-0E2F8B7EFAD7}"/>
              </a:ext>
            </a:extLst>
          </p:cNvPr>
          <p:cNvSpPr txBox="1"/>
          <p:nvPr/>
        </p:nvSpPr>
        <p:spPr>
          <a:xfrm>
            <a:off x="7032457" y="5632602"/>
            <a:ext cx="6100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i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Khushi Agrahari</a:t>
            </a:r>
            <a:endParaRPr lang="en-IN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C8814-AF55-C893-2461-411F09B7D790}"/>
              </a:ext>
            </a:extLst>
          </p:cNvPr>
          <p:cNvSpPr txBox="1"/>
          <p:nvPr/>
        </p:nvSpPr>
        <p:spPr>
          <a:xfrm>
            <a:off x="6870032" y="6027471"/>
            <a:ext cx="69091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i="0" dirty="0">
                <a:effectLst/>
                <a:latin typeface="-apple-system"/>
              </a:rPr>
              <a:t>www.linkedin.com/in/khushi-agrahari05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321868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7725C-4F8A-BEA6-68D5-99CF1381F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C9BB1AB2-0940-BED3-41E8-C5B999E6EF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979" y="720136"/>
            <a:ext cx="11309684" cy="4978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6350" marR="5471160" lvl="0" indent="-6350" fontAlgn="base">
              <a:lnSpc>
                <a:spcPct val="235000"/>
              </a:lnSpc>
              <a:spcBef>
                <a:spcPct val="0"/>
              </a:spcBef>
              <a:spcAft>
                <a:spcPts val="99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3200" b="1" i="1" u="sng" dirty="0"/>
              <a:t>System Design / Architecture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User enters text in frontend (static-</a:t>
            </a:r>
            <a:r>
              <a:rPr lang="en-US" altLang="en-US" i="1" dirty="0" err="1">
                <a:latin typeface="Aptos" panose="020B0004020202020204" pitchFamily="34" charset="0"/>
                <a:cs typeface="Arial" panose="020B0604020202020204" pitchFamily="34" charset="0"/>
              </a:rPr>
              <a:t>ui</a:t>
            </a: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Frontend calls backend (backend-</a:t>
            </a:r>
            <a:r>
              <a:rPr lang="en-US" altLang="en-US" i="1" dirty="0" err="1">
                <a:latin typeface="Aptos" panose="020B0004020202020204" pitchFamily="34" charset="0"/>
                <a:cs typeface="Arial" panose="020B0604020202020204" pitchFamily="34" charset="0"/>
              </a:rPr>
              <a:t>api</a:t>
            </a: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Backend generates QR code and stores it in Azure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QR image is shown back to the user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Terraform deploys infra; GitHub Actions deploys the code automatically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30" name="Picture 6" descr="Generated image">
            <a:extLst>
              <a:ext uri="{FF2B5EF4-FFF2-40B4-BE49-F238E27FC236}">
                <a16:creationId xmlns:a16="http://schemas.microsoft.com/office/drawing/2014/main" id="{13146A72-1FFD-A836-5A73-31DFDC5DB8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874" y="720136"/>
            <a:ext cx="5510463" cy="4357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198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0F758-6ACB-B160-1341-2747447371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8285"/>
            <a:ext cx="11550316" cy="61297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FC8770-9A90-607E-9E6C-01447C17D23D}"/>
              </a:ext>
            </a:extLst>
          </p:cNvPr>
          <p:cNvSpPr txBox="1"/>
          <p:nvPr/>
        </p:nvSpPr>
        <p:spPr>
          <a:xfrm>
            <a:off x="3200401" y="175052"/>
            <a:ext cx="6160168" cy="5328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" indent="-6350">
              <a:lnSpc>
                <a:spcPct val="111000"/>
              </a:lnSpc>
              <a:spcAft>
                <a:spcPts val="1575"/>
              </a:spcAft>
            </a:pPr>
            <a:r>
              <a:rPr lang="en-IN" sz="2800" b="1" i="1" u="sng" kern="100" dirty="0">
                <a:solidFill>
                  <a:srgbClr val="000000"/>
                </a:solidFill>
                <a:latin typeface="Arial" panose="020B0604020202020204" pitchFamily="34" charset="0"/>
              </a:rPr>
              <a:t>Project Folder Structure </a:t>
            </a:r>
          </a:p>
        </p:txBody>
      </p:sp>
    </p:spTree>
    <p:extLst>
      <p:ext uri="{BB962C8B-B14F-4D97-AF65-F5344CB8AC3E}">
        <p14:creationId xmlns:p14="http://schemas.microsoft.com/office/powerpoint/2010/main" val="31132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3141D6-DB53-64B9-CF6A-C9FD56155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629"/>
            <a:ext cx="12192000" cy="588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514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90CE17-4741-C732-0D14-1ECCA9AD0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71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1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7B46C0A1-60A7-B950-C7DF-A7564FA14F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7A5503-4A9F-F168-1ED5-6E0BE4DD7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0"/>
            <a:ext cx="11369040" cy="63950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B96808-C483-46CC-6F64-EB8EC5F157B9}"/>
              </a:ext>
            </a:extLst>
          </p:cNvPr>
          <p:cNvSpPr txBox="1"/>
          <p:nvPr/>
        </p:nvSpPr>
        <p:spPr>
          <a:xfrm>
            <a:off x="2183903" y="6395084"/>
            <a:ext cx="73413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https://functionapp-khushi-01.azurewebsites.net/api/static-ui?</a:t>
            </a:r>
          </a:p>
        </p:txBody>
      </p:sp>
    </p:spTree>
    <p:extLst>
      <p:ext uri="{BB962C8B-B14F-4D97-AF65-F5344CB8AC3E}">
        <p14:creationId xmlns:p14="http://schemas.microsoft.com/office/powerpoint/2010/main" val="404489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E0468F-B3AE-1366-9925-42CED88818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515" y="0"/>
            <a:ext cx="88311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4131A6-B474-DF81-26AB-AFE523AE6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379"/>
            <a:ext cx="12192000" cy="662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865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D86A8D-7469-EF3F-BFA9-1AD32935E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8" y="457200"/>
            <a:ext cx="12156451" cy="596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08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48F7C-9072-F195-AB1C-9FF689920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560B9D-93D3-EC9F-C6F8-AD4480075024}"/>
              </a:ext>
            </a:extLst>
          </p:cNvPr>
          <p:cNvSpPr txBox="1"/>
          <p:nvPr/>
        </p:nvSpPr>
        <p:spPr>
          <a:xfrm>
            <a:off x="505327" y="628447"/>
            <a:ext cx="9204157" cy="5786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i="1" u="sng" dirty="0"/>
              <a:t>Advantages / Features</a:t>
            </a:r>
          </a:p>
          <a:p>
            <a:pPr>
              <a:buNone/>
            </a:pPr>
            <a:endParaRPr lang="en-US" sz="3200" b="1" dirty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This project has many useful features: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Automatic Deployment: 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Everything is set up and deployed using GitHub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Actions and 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Terraform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. 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No manual work is needed.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Reusable Setup: 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The same infrastructure can be reused in other environments like testing or production.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Fewer Mistakes: 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Since it’s automated, it reduces the chance of human errors.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Real DevOps Practice: 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Shows how big organizations use CI/CD pipelines and cloud automation.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Cost-Effective &amp; Scalable: 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It uses Azure Functions, which is a pay as you go model like any other service in Azure. It also provides quick </a:t>
            </a:r>
            <a:r>
              <a:rPr lang="en-US" i="1" dirty="0" err="1">
                <a:latin typeface="Aptos" panose="020B0004020202020204" pitchFamily="34" charset="0"/>
                <a:cs typeface="Arial" panose="020B0604020202020204" pitchFamily="34" charset="0"/>
              </a:rPr>
              <a:t>scalibility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 based on the needs with couple of  pricing plans including consumption plan which will only cost when function gets triggered.</a:t>
            </a:r>
          </a:p>
        </p:txBody>
      </p:sp>
    </p:spTree>
    <p:extLst>
      <p:ext uri="{BB962C8B-B14F-4D97-AF65-F5344CB8AC3E}">
        <p14:creationId xmlns:p14="http://schemas.microsoft.com/office/powerpoint/2010/main" val="2412758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9E77B8-67E2-CE7F-70F2-36D7F838DC83}"/>
              </a:ext>
            </a:extLst>
          </p:cNvPr>
          <p:cNvSpPr txBox="1"/>
          <p:nvPr/>
        </p:nvSpPr>
        <p:spPr>
          <a:xfrm>
            <a:off x="806116" y="822283"/>
            <a:ext cx="8536404" cy="4111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1000"/>
              </a:lnSpc>
              <a:spcAft>
                <a:spcPts val="1575"/>
              </a:spcAft>
            </a:pPr>
            <a:r>
              <a:rPr lang="en-IN" sz="3200" b="1" i="1" u="sng" dirty="0"/>
              <a:t> FUTURE SCOPE</a:t>
            </a:r>
          </a:p>
          <a:p>
            <a:pPr marL="6350" indent="-6350">
              <a:lnSpc>
                <a:spcPct val="111000"/>
              </a:lnSpc>
              <a:spcAft>
                <a:spcPts val="1575"/>
              </a:spcAft>
              <a:buNone/>
            </a:pPr>
            <a:r>
              <a:rPr lang="en-IN" sz="1800" b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There is significant potential to enhance the project further in the future:</a:t>
            </a:r>
          </a:p>
          <a:p>
            <a:pPr marL="6350" indent="-6350">
              <a:lnSpc>
                <a:spcPct val="111000"/>
              </a:lnSpc>
              <a:spcAft>
                <a:spcPts val="1575"/>
              </a:spcAft>
              <a:buNone/>
            </a:pPr>
            <a:endParaRPr lang="en-IN" sz="1800" b="1" kern="10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lvl="0" indent="-342900">
              <a:lnSpc>
                <a:spcPct val="111000"/>
              </a:lnSpc>
              <a:spcAft>
                <a:spcPts val="1575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🗃️ Database Integration: </a:t>
            </a: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Store previously generated QR codes along with timestamps and user info for analytics or user history</a:t>
            </a: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lvl="0" indent="-342900">
              <a:lnSpc>
                <a:spcPct val="111000"/>
              </a:lnSpc>
              <a:spcAft>
                <a:spcPts val="1575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🔐 User Authentication: </a:t>
            </a: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Add login/signup functionality to provide personalized features like saved QR code history.</a:t>
            </a:r>
          </a:p>
          <a:p>
            <a:pPr marL="342900" lvl="0" indent="-342900">
              <a:lnSpc>
                <a:spcPct val="111000"/>
              </a:lnSpc>
              <a:spcAft>
                <a:spcPts val="1575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🖼️ Custom Branding</a:t>
            </a: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: Allow users to upload a logo or customize QR code </a:t>
            </a:r>
            <a:r>
              <a:rPr lang="en-IN" i="1" dirty="0" err="1">
                <a:latin typeface="Aptos" panose="020B0004020202020204" pitchFamily="34" charset="0"/>
                <a:cs typeface="Arial" panose="020B0604020202020204" pitchFamily="34" charset="0"/>
              </a:rPr>
              <a:t>colors</a:t>
            </a: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/styles before generation.</a:t>
            </a:r>
          </a:p>
        </p:txBody>
      </p:sp>
    </p:spTree>
    <p:extLst>
      <p:ext uri="{BB962C8B-B14F-4D97-AF65-F5344CB8AC3E}">
        <p14:creationId xmlns:p14="http://schemas.microsoft.com/office/powerpoint/2010/main" val="2546204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DFE53-4282-E0A7-0D41-19FCFD456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787E49-B63D-CF42-3E58-5341DEC42EE3}"/>
              </a:ext>
            </a:extLst>
          </p:cNvPr>
          <p:cNvSpPr txBox="1"/>
          <p:nvPr/>
        </p:nvSpPr>
        <p:spPr>
          <a:xfrm>
            <a:off x="451692" y="615599"/>
            <a:ext cx="107965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In today’s fast digital world, companies and developers prefer using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serverless technology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 because it is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easy to manage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,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cost-effective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, and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scalable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.</a:t>
            </a:r>
            <a:b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</a:b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Azure Functions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 is Microsoft’s serverless platform that lets us run backend code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without managing any server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None/>
            </a:pPr>
            <a:endParaRPr 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In this project, we created a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QR Code Generator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 using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Python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. It runs as an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HTTP-triggered Azure Function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. When a user enters some text or a link (URL), the function generates a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QR code image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, stores it in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Azure Storage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, and gives a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download link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 to the user.</a:t>
            </a:r>
          </a:p>
          <a:p>
            <a:pPr>
              <a:buNone/>
            </a:pP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To make the setup easier, scalable and with least manual intervention, we used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Terraform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, which helps us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automatically create and manage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 all the required Azure Infrastructure services.</a:t>
            </a:r>
          </a:p>
          <a:p>
            <a:pPr>
              <a:buNone/>
            </a:pPr>
            <a:b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</a:b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We also used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GitHub Actions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 to create a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CI/CD pipeline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, so that whenever we update our code on GitHub, it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automatically gets tested and deployed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 to Azure. This reduces manual mistakes and help in managing a project in more efficient way with version control.</a:t>
            </a:r>
          </a:p>
          <a:p>
            <a:pPr>
              <a:buNone/>
            </a:pPr>
            <a:endParaRPr 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By combining these tools, our project shows how to use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DevOps, cloud automation, and serverless computing</a:t>
            </a: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 to build a </a:t>
            </a: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modern and reliable web application or an API.</a:t>
            </a:r>
            <a:endParaRPr lang="en-US" dirty="0">
              <a:latin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16AD5A-8486-388A-0D02-7670159B3C54}"/>
              </a:ext>
            </a:extLst>
          </p:cNvPr>
          <p:cNvSpPr txBox="1"/>
          <p:nvPr/>
        </p:nvSpPr>
        <p:spPr>
          <a:xfrm>
            <a:off x="3200400" y="0"/>
            <a:ext cx="72179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1" u="sng" dirty="0"/>
              <a:t>Introduction</a:t>
            </a:r>
          </a:p>
          <a:p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614978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3D78202-96D0-E942-C617-40FE4F3428A4}"/>
              </a:ext>
            </a:extLst>
          </p:cNvPr>
          <p:cNvSpPr txBox="1"/>
          <p:nvPr/>
        </p:nvSpPr>
        <p:spPr>
          <a:xfrm>
            <a:off x="639681" y="628612"/>
            <a:ext cx="10226840" cy="4756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" indent="-6350">
              <a:lnSpc>
                <a:spcPct val="111000"/>
              </a:lnSpc>
              <a:spcAft>
                <a:spcPts val="1575"/>
              </a:spcAft>
              <a:buNone/>
            </a:pPr>
            <a:r>
              <a:rPr lang="en-IN" sz="3200" b="1" u="sng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N" sz="2800" b="1" i="1" u="sng" kern="100" dirty="0">
                <a:solidFill>
                  <a:srgbClr val="000000"/>
                </a:solidFill>
                <a:latin typeface="Arial" panose="020B0604020202020204" pitchFamily="34" charset="0"/>
              </a:rPr>
              <a:t>REFERENCES</a:t>
            </a:r>
          </a:p>
          <a:p>
            <a:pPr marL="6350" indent="-6350">
              <a:lnSpc>
                <a:spcPct val="111000"/>
              </a:lnSpc>
              <a:spcAft>
                <a:spcPts val="1575"/>
              </a:spcAft>
              <a:buNone/>
            </a:pP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The following official documentation and resources were referred to during the project:</a:t>
            </a:r>
          </a:p>
          <a:p>
            <a:pPr marL="6350" indent="-6350">
              <a:lnSpc>
                <a:spcPct val="111000"/>
              </a:lnSpc>
              <a:spcAft>
                <a:spcPts val="1575"/>
              </a:spcAft>
              <a:buNone/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https://learn.microsoft.com/en-us/azure/azure-functions/</a:t>
            </a:r>
            <a:endParaRPr lang="en-IN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  <a:buNone/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https://learn.microsoft.com/en-us/azure/azure-functions/create-first-function-vs-code-python</a:t>
            </a:r>
            <a:endParaRPr lang="en-IN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  <a:buNone/>
            </a:pPr>
            <a:endParaRPr lang="en-IN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  <a:buNone/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https://developer.hashicorp.com/terraform/docs</a:t>
            </a:r>
            <a:endParaRPr lang="en-IN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</a:pPr>
            <a:b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</a:b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https://docs.github.com/en/actions</a:t>
            </a:r>
            <a:endParaRPr lang="en-IN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  <a:buNone/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Azure Free Trial Account:</a:t>
            </a: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  <a:buNone/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https://go.microsoft.com/fwlink/?linkid=2227353&amp;clcid=0x4009&amp;l=en-in&amp;icid=free-search</a:t>
            </a:r>
            <a:endParaRPr lang="en-IN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6350" indent="-6350" algn="just">
              <a:lnSpc>
                <a:spcPct val="110000"/>
              </a:lnSpc>
              <a:spcAft>
                <a:spcPts val="590"/>
              </a:spcAft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 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86908D-0141-7BE0-2B1D-2CD03912639F}"/>
              </a:ext>
            </a:extLst>
          </p:cNvPr>
          <p:cNvSpPr/>
          <p:nvPr/>
        </p:nvSpPr>
        <p:spPr>
          <a:xfrm>
            <a:off x="341897" y="3946358"/>
            <a:ext cx="180475" cy="168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A095C25-6C64-BC88-0975-3F03294147F9}"/>
              </a:ext>
            </a:extLst>
          </p:cNvPr>
          <p:cNvSpPr/>
          <p:nvPr/>
        </p:nvSpPr>
        <p:spPr>
          <a:xfrm>
            <a:off x="341896" y="3244515"/>
            <a:ext cx="180475" cy="168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54F2647-B8DB-A6AD-52F6-394CB10D449A}"/>
              </a:ext>
            </a:extLst>
          </p:cNvPr>
          <p:cNvSpPr/>
          <p:nvPr/>
        </p:nvSpPr>
        <p:spPr>
          <a:xfrm>
            <a:off x="341894" y="1981198"/>
            <a:ext cx="180475" cy="168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76A207D-419F-6D46-D121-BFACE129E9CB}"/>
              </a:ext>
            </a:extLst>
          </p:cNvPr>
          <p:cNvSpPr/>
          <p:nvPr/>
        </p:nvSpPr>
        <p:spPr>
          <a:xfrm>
            <a:off x="341895" y="2542672"/>
            <a:ext cx="180475" cy="168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FF1C9CA-C0A9-0AC0-3F6D-75CC67C5E0C4}"/>
              </a:ext>
            </a:extLst>
          </p:cNvPr>
          <p:cNvSpPr/>
          <p:nvPr/>
        </p:nvSpPr>
        <p:spPr>
          <a:xfrm>
            <a:off x="362955" y="4732422"/>
            <a:ext cx="180475" cy="168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439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DF54B-5582-1B0F-8BE3-C0C91ED741F2}"/>
              </a:ext>
            </a:extLst>
          </p:cNvPr>
          <p:cNvSpPr txBox="1"/>
          <p:nvPr/>
        </p:nvSpPr>
        <p:spPr>
          <a:xfrm>
            <a:off x="736511" y="358576"/>
            <a:ext cx="9973020" cy="5536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635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3200" b="1" i="1" u="sng" dirty="0"/>
              <a:t>Objective of the Project</a:t>
            </a:r>
          </a:p>
          <a:p>
            <a:pPr marL="6350" indent="-6350" algn="l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3200" b="1" u="none" strike="noStrike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en-IN" sz="1800" kern="10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1) To develop a QR Code Generator using Python.</a:t>
            </a: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endParaRPr lang="en-IN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2) To build a serverless application using Azure Functions.</a:t>
            </a: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endParaRPr lang="en-IN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3) To automate cloud infrastructure provisioning using Terraform.</a:t>
            </a: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endParaRPr lang="en-IN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4) To implement Continuous Integration and Continuous Deployment using GitHub Actions.</a:t>
            </a: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endParaRPr lang="en-IN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5) To explore real-world DevOps practices and Infrastructure as Code principles.</a:t>
            </a: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endParaRPr lang="en-IN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</a:pP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6)To reduce human errors and manual deployment time</a:t>
            </a:r>
            <a:r>
              <a:rPr lang="en-IN" sz="18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EF8EECE-F649-C613-F254-0880F22B32AB}"/>
                  </a:ext>
                </a:extLst>
              </p14:cNvPr>
              <p14:cNvContentPartPr/>
              <p14:nvPr/>
            </p14:nvContentPartPr>
            <p14:xfrm>
              <a:off x="11558" y="1804756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EF8EECE-F649-C613-F254-0880F22B32A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38" y="1798636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0929FCA-C728-3C6F-C536-A40C03E896C9}"/>
                  </a:ext>
                </a:extLst>
              </p14:cNvPr>
              <p14:cNvContentPartPr/>
              <p14:nvPr/>
            </p14:nvContentPartPr>
            <p14:xfrm>
              <a:off x="697718" y="1912756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0929FCA-C728-3C6F-C536-A40C03E896C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1598" y="1906636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2C0E1F9B-8B38-EC63-0164-EB0129C5EADF}"/>
                  </a:ext>
                </a:extLst>
              </p14:cNvPr>
              <p14:cNvContentPartPr/>
              <p14:nvPr/>
            </p14:nvContentPartPr>
            <p14:xfrm>
              <a:off x="4246958" y="2971516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2C0E1F9B-8B38-EC63-0164-EB0129C5EA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40838" y="2965396"/>
                <a:ext cx="12600" cy="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0116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95061F-DA2E-7C08-8D9E-831C802B2B18}"/>
              </a:ext>
            </a:extLst>
          </p:cNvPr>
          <p:cNvSpPr txBox="1"/>
          <p:nvPr/>
        </p:nvSpPr>
        <p:spPr>
          <a:xfrm>
            <a:off x="2502568" y="170264"/>
            <a:ext cx="76159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1" u="sng" dirty="0"/>
              <a:t>Problem Statement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D494D1-F75D-E04A-F87F-E7FC67F08EFD}"/>
              </a:ext>
            </a:extLst>
          </p:cNvPr>
          <p:cNvSpPr txBox="1"/>
          <p:nvPr/>
        </p:nvSpPr>
        <p:spPr>
          <a:xfrm>
            <a:off x="824163" y="1024507"/>
            <a:ext cx="6100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i="1" u="sng" dirty="0">
                <a:latin typeface="Aptos" panose="020B0004020202020204" pitchFamily="34" charset="0"/>
                <a:cs typeface="Arial" panose="020B0604020202020204" pitchFamily="34" charset="0"/>
              </a:rPr>
              <a:t>Content: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C0CA1C-238E-299D-24CE-E7A3A7D4CFE5}"/>
              </a:ext>
            </a:extLst>
          </p:cNvPr>
          <p:cNvSpPr txBox="1"/>
          <p:nvPr/>
        </p:nvSpPr>
        <p:spPr>
          <a:xfrm>
            <a:off x="824163" y="1586176"/>
            <a:ext cx="832585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Generating QR codes manually takes time and is not useful when we need to create many codes.</a:t>
            </a:r>
          </a:p>
          <a:p>
            <a:pPr>
              <a:buNone/>
            </a:pPr>
            <a:b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</a:b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Also, setting up servers to run backend code is complicated and costly.</a:t>
            </a:r>
            <a:b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</a:b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Deploying code manually can cause mistakes and takes more effort.</a:t>
            </a:r>
          </a:p>
          <a:p>
            <a:pPr>
              <a:buNone/>
            </a:pP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So, we needed a solution that:</a:t>
            </a:r>
          </a:p>
          <a:p>
            <a:pPr>
              <a:buNone/>
            </a:pPr>
            <a:endParaRPr 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Can generate QR codes automatically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Doesn’t need any server to manage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>
                <a:latin typeface="Aptos" panose="020B0004020202020204" pitchFamily="34" charset="0"/>
                <a:cs typeface="Arial" panose="020B0604020202020204" pitchFamily="34" charset="0"/>
              </a:rPr>
              <a:t>Deploys everything without manual work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That’s why we used Python, Azure Functions, Terraform, and GitHub Actions to build an automated and serverless QR code generator.</a:t>
            </a:r>
          </a:p>
        </p:txBody>
      </p:sp>
    </p:spTree>
    <p:extLst>
      <p:ext uri="{BB962C8B-B14F-4D97-AF65-F5344CB8AC3E}">
        <p14:creationId xmlns:p14="http://schemas.microsoft.com/office/powerpoint/2010/main" val="127583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B4CD7-F368-BA2D-BFAD-45796EB9C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73C83E-0074-CD55-5248-3EDC3AE463C6}"/>
              </a:ext>
            </a:extLst>
          </p:cNvPr>
          <p:cNvSpPr txBox="1"/>
          <p:nvPr/>
        </p:nvSpPr>
        <p:spPr>
          <a:xfrm>
            <a:off x="2819400" y="-98275"/>
            <a:ext cx="7495734" cy="1746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6350">
              <a:lnSpc>
                <a:spcPct val="115000"/>
              </a:lnSpc>
              <a:spcAft>
                <a:spcPts val="800"/>
              </a:spcAft>
            </a:pPr>
            <a:r>
              <a:rPr lang="en-IN" sz="3200" b="1" i="1" u="sng" dirty="0"/>
              <a:t>Tools &amp; Technologies</a:t>
            </a:r>
          </a:p>
          <a:p>
            <a:pPr>
              <a:buNone/>
            </a:pPr>
            <a:endParaRPr lang="en-IN" sz="3200" b="1" dirty="0"/>
          </a:p>
          <a:p>
            <a:pPr>
              <a:buNone/>
            </a:pPr>
            <a:endParaRPr lang="en-IN" sz="3200" b="1" dirty="0"/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D3314F30-C0B3-3762-AADA-7264837542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758" y="-1759071"/>
            <a:ext cx="9264376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i="1" u="sng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i="1" u="sng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i="1" u="sng" dirty="0">
                <a:latin typeface="Aptos" panose="020B0004020202020204" pitchFamily="34" charset="0"/>
                <a:cs typeface="Arial" panose="020B0604020202020204" pitchFamily="34" charset="0"/>
              </a:rPr>
              <a:t>1. Python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Used for backend development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Created QR codes using the </a:t>
            </a:r>
            <a:r>
              <a:rPr lang="en-US" altLang="en-US" i="1" dirty="0" err="1">
                <a:latin typeface="Aptos" panose="020B0004020202020204" pitchFamily="34" charset="0"/>
                <a:cs typeface="Arial" panose="020B0604020202020204" pitchFamily="34" charset="0"/>
              </a:rPr>
              <a:t>qrcode</a:t>
            </a: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 library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Lightweight and fast for scripting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62633EF-61AA-6FEB-EB7B-313723E3F29D}"/>
              </a:ext>
            </a:extLst>
          </p:cNvPr>
          <p:cNvSpPr txBox="1"/>
          <p:nvPr/>
        </p:nvSpPr>
        <p:spPr>
          <a:xfrm>
            <a:off x="1050760" y="2657679"/>
            <a:ext cx="33091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b="1" i="1" u="sng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b="1" i="1" u="sng" dirty="0">
                <a:latin typeface="Aptos" panose="020B0004020202020204" pitchFamily="34" charset="0"/>
                <a:cs typeface="Arial" panose="020B0604020202020204" pitchFamily="34" charset="0"/>
              </a:rPr>
              <a:t>2. Azure Functions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Serverless computing platform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Runs Python code on HTTP trigger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 dirty="0">
                <a:latin typeface="Aptos" panose="020B0004020202020204" pitchFamily="34" charset="0"/>
                <a:cs typeface="Arial" panose="020B0604020202020204" pitchFamily="34" charset="0"/>
              </a:rPr>
              <a:t>No need to manage servers</a:t>
            </a: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52287CCE-9725-D6E9-E369-814CAF1A3A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759" y="-5143076"/>
            <a:ext cx="4287251" cy="120371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i="1" u="sng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indent="0" fontAlgn="base">
              <a:lnSpc>
                <a:spcPct val="110000"/>
              </a:lnSpc>
              <a:spcBef>
                <a:spcPct val="0"/>
              </a:spcBef>
              <a:spcAft>
                <a:spcPts val="590"/>
              </a:spcAft>
              <a:buClr>
                <a:srgbClr val="000000"/>
              </a:buClr>
              <a:buSzPts val="1100"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indent="0" fontAlgn="base">
              <a:lnSpc>
                <a:spcPct val="110000"/>
              </a:lnSpc>
              <a:spcBef>
                <a:spcPct val="0"/>
              </a:spcBef>
              <a:spcAft>
                <a:spcPts val="590"/>
              </a:spcAft>
              <a:buClr>
                <a:srgbClr val="000000"/>
              </a:buClr>
              <a:buSzPts val="1100"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R="0" indent="0" fontAlgn="base">
              <a:lnSpc>
                <a:spcPct val="110000"/>
              </a:lnSpc>
              <a:spcBef>
                <a:spcPct val="0"/>
              </a:spcBef>
              <a:spcAft>
                <a:spcPts val="590"/>
              </a:spcAft>
              <a:buClr>
                <a:srgbClr val="000000"/>
              </a:buClr>
              <a:buSzPts val="1100"/>
              <a:buFontTx/>
              <a:buNone/>
              <a:tabLst/>
            </a:pPr>
            <a:endParaRPr kumimoji="0" lang="en-US" altLang="en-US" sz="1800" b="1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indent="0" fontAlgn="base">
              <a:lnSpc>
                <a:spcPct val="110000"/>
              </a:lnSpc>
              <a:spcBef>
                <a:spcPct val="0"/>
              </a:spcBef>
              <a:spcAft>
                <a:spcPts val="590"/>
              </a:spcAft>
              <a:buClr>
                <a:srgbClr val="000000"/>
              </a:buClr>
              <a:buSzPts val="1100"/>
              <a:buFontTx/>
              <a:buNone/>
              <a:tabLst/>
            </a:pPr>
            <a:endParaRPr kumimoji="0" lang="en-US" altLang="en-US" sz="1800" b="1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indent="0" fontAlgn="base">
              <a:lnSpc>
                <a:spcPct val="110000"/>
              </a:lnSpc>
              <a:spcBef>
                <a:spcPct val="0"/>
              </a:spcBef>
              <a:spcAft>
                <a:spcPts val="590"/>
              </a:spcAft>
              <a:buClr>
                <a:srgbClr val="000000"/>
              </a:buClr>
              <a:buSzPts val="1100"/>
              <a:buFontTx/>
              <a:buNone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</a:t>
            </a:r>
            <a:r>
              <a:rPr lang="en-US" altLang="en-US" b="1" i="1" u="sng" dirty="0">
                <a:latin typeface="Aptos" panose="020B0004020202020204" pitchFamily="34" charset="0"/>
                <a:cs typeface="Arial" panose="020B0604020202020204" pitchFamily="34" charset="0"/>
              </a:rPr>
              <a:t>. Azure Storage (Blob)</a:t>
            </a:r>
          </a:p>
          <a:p>
            <a:pPr marR="0" indent="0" fontAlgn="base">
              <a:lnSpc>
                <a:spcPct val="110000"/>
              </a:lnSpc>
              <a:spcBef>
                <a:spcPct val="0"/>
              </a:spcBef>
              <a:spcAft>
                <a:spcPts val="590"/>
              </a:spcAft>
              <a:buClr>
                <a:srgbClr val="000000"/>
              </a:buClr>
              <a:buSzPts val="1100"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Stores QR code image files</a:t>
            </a:r>
          </a:p>
          <a:p>
            <a:pPr marR="0" indent="0" fontAlgn="base">
              <a:lnSpc>
                <a:spcPct val="110000"/>
              </a:lnSpc>
              <a:spcBef>
                <a:spcPct val="0"/>
              </a:spcBef>
              <a:spcAft>
                <a:spcPts val="590"/>
              </a:spcAft>
              <a:buClr>
                <a:srgbClr val="000000"/>
              </a:buClr>
              <a:buSzPts val="1100"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Generates public URL for frontend access</a:t>
            </a:r>
          </a:p>
          <a:p>
            <a:pPr marR="0" indent="0" fontAlgn="base">
              <a:lnSpc>
                <a:spcPct val="110000"/>
              </a:lnSpc>
              <a:spcBef>
                <a:spcPct val="0"/>
              </a:spcBef>
              <a:spcAft>
                <a:spcPts val="590"/>
              </a:spcAft>
              <a:buClr>
                <a:srgbClr val="000000"/>
              </a:buClr>
              <a:buSzPts val="1100"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Scalable and secure cloud storage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23">
            <a:extLst>
              <a:ext uri="{FF2B5EF4-FFF2-40B4-BE49-F238E27FC236}">
                <a16:creationId xmlns:a16="http://schemas.microsoft.com/office/drawing/2014/main" id="{BABE5976-16FA-9B05-5A7E-B130C86C43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CD8D23CC-E66E-D51C-B8A5-A658FA0E60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9421" y="-9784317"/>
            <a:ext cx="4186990" cy="13388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i="1" u="sng" dirty="0">
                <a:latin typeface="Aptos" panose="020B0004020202020204" pitchFamily="34" charset="0"/>
                <a:cs typeface="Arial" panose="020B0604020202020204" pitchFamily="34" charset="0"/>
              </a:rPr>
              <a:t>4. Terraform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Infrastructure as Code (</a:t>
            </a:r>
            <a:r>
              <a:rPr lang="en-US" altLang="en-US" i="1" dirty="0" err="1">
                <a:latin typeface="Aptos" panose="020B0004020202020204" pitchFamily="34" charset="0"/>
                <a:cs typeface="Arial" panose="020B0604020202020204" pitchFamily="34" charset="0"/>
              </a:rPr>
              <a:t>IaC</a:t>
            </a: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) tool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Used to create Azure resources automatically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Ensures repeatable and consistent deployments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3BF5D1A9-59D7-7E12-6542-AC5246B4A5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30275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040CA5F3-9F7C-ADE3-A952-9DC0FCFDE0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-6012658"/>
            <a:ext cx="7399421" cy="12834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98BB7442-EC07-528E-AD52-AEABFDF174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40335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0FD33F61-AA61-B33D-9D59-9D7C43658C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7073" y="-7362556"/>
            <a:ext cx="4816701" cy="142192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              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                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i="1" u="sng" dirty="0">
                <a:latin typeface="Aptos" panose="020B0004020202020204" pitchFamily="34" charset="0"/>
                <a:cs typeface="Arial" panose="020B0604020202020204" pitchFamily="34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i="1" u="sng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i="1" u="sng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i="1" u="sng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i="1" u="sng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i="1" u="sng" dirty="0">
                <a:latin typeface="Aptos" panose="020B0004020202020204" pitchFamily="34" charset="0"/>
                <a:cs typeface="Arial" panose="020B0604020202020204" pitchFamily="34" charset="0"/>
              </a:rPr>
              <a:t>5. GitHub Actions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Continuous Integration and Deployment (CI/CD) tool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Automates code testing and Azure deployment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Triggers workflow on every code push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i="1" u="sng" dirty="0">
                <a:latin typeface="Aptos" panose="020B0004020202020204" pitchFamily="34" charset="0"/>
                <a:cs typeface="Arial" panose="020B0604020202020204" pitchFamily="34" charset="0"/>
              </a:rPr>
              <a:t>6. HTML &amp; CSS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Used to build the frontend user interface (UI)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Allows user to enter input and view QR code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i="1" dirty="0">
                <a:latin typeface="Aptos" panose="020B0004020202020204" pitchFamily="34" charset="0"/>
                <a:cs typeface="Arial" panose="020B0604020202020204" pitchFamily="34" charset="0"/>
              </a:rPr>
              <a:t>Simple and responsive web layout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Python - Download free icons">
            <a:extLst>
              <a:ext uri="{FF2B5EF4-FFF2-40B4-BE49-F238E27FC236}">
                <a16:creationId xmlns:a16="http://schemas.microsoft.com/office/drawing/2014/main" id="{0212D7E5-EADF-C705-6E5A-0570CA3D9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84" y="1470548"/>
            <a:ext cx="871537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unctions | Microsoft Azure Color">
            <a:extLst>
              <a:ext uri="{FF2B5EF4-FFF2-40B4-BE49-F238E27FC236}">
                <a16:creationId xmlns:a16="http://schemas.microsoft.com/office/drawing/2014/main" id="{0892E260-FABD-380F-48D0-F34EB1DD3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64" y="2896146"/>
            <a:ext cx="952943" cy="95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zure Storage - Visual Studio Marketplace">
            <a:extLst>
              <a:ext uri="{FF2B5EF4-FFF2-40B4-BE49-F238E27FC236}">
                <a16:creationId xmlns:a16="http://schemas.microsoft.com/office/drawing/2014/main" id="{0E4B4DC6-C026-EEC3-47E3-8019C9651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911" y="4473248"/>
            <a:ext cx="771275" cy="77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ile type terraform&quot; Icon - Download ...">
            <a:extLst>
              <a:ext uri="{FF2B5EF4-FFF2-40B4-BE49-F238E27FC236}">
                <a16:creationId xmlns:a16="http://schemas.microsoft.com/office/drawing/2014/main" id="{33F025D2-9562-983E-86CF-58090E4DE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419" y="1554932"/>
            <a:ext cx="899145" cy="101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12" descr="Githubactions Vector SVG Icon - SVG Repo">
            <a:extLst>
              <a:ext uri="{FF2B5EF4-FFF2-40B4-BE49-F238E27FC236}">
                <a16:creationId xmlns:a16="http://schemas.microsoft.com/office/drawing/2014/main" id="{7554FCAD-BBE8-59E8-A05C-319555060F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359964" cy="1359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5D345C-BF78-D6D3-2CBD-EC480B6209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5950" y="3293371"/>
            <a:ext cx="899146" cy="899146"/>
          </a:xfrm>
          <a:prstGeom prst="rect">
            <a:avLst/>
          </a:prstGeom>
        </p:spPr>
      </p:pic>
      <p:pic>
        <p:nvPicPr>
          <p:cNvPr id="1040" name="Picture 16" descr="HTML5 CSS3 Logos Icons FREE PNG | Citypng">
            <a:extLst>
              <a:ext uri="{FF2B5EF4-FFF2-40B4-BE49-F238E27FC236}">
                <a16:creationId xmlns:a16="http://schemas.microsoft.com/office/drawing/2014/main" id="{BD0158A5-DFD8-BA01-90EC-9BDB9DC3B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813" y="5113421"/>
            <a:ext cx="1096076" cy="1096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525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E229D-7D06-9196-EF7D-76AEF2AFA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230167-FA95-FE35-FBE3-F8B9626E41BC}"/>
              </a:ext>
            </a:extLst>
          </p:cNvPr>
          <p:cNvSpPr txBox="1"/>
          <p:nvPr/>
        </p:nvSpPr>
        <p:spPr>
          <a:xfrm>
            <a:off x="694063" y="324733"/>
            <a:ext cx="9375353" cy="4712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" marR="5471160" indent="-6350" algn="l">
              <a:lnSpc>
                <a:spcPct val="235000"/>
              </a:lnSpc>
              <a:spcAft>
                <a:spcPts val="990"/>
              </a:spcAft>
              <a:buNone/>
            </a:pPr>
            <a:r>
              <a:rPr lang="en-IN" sz="3200" b="1" i="1" u="sng" dirty="0"/>
              <a:t>  Analysis:</a:t>
            </a:r>
          </a:p>
          <a:p>
            <a:pPr lvl="0" indent="-34290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endParaRPr lang="en-IN" b="1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indent="-34290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QR Code Generator Module (Python): </a:t>
            </a: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Uses Python libraries to create QR codes.</a:t>
            </a:r>
          </a:p>
          <a:p>
            <a:pPr lvl="0" indent="-34290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endParaRPr lang="en-IN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indent="-34290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Azure Function App: </a:t>
            </a: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Hosts the QR generator logic as a serverless function.</a:t>
            </a:r>
          </a:p>
          <a:p>
            <a:pPr lvl="0" indent="-34290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endParaRPr lang="en-IN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lvl="0" indent="-34290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Terraform Automation: </a:t>
            </a: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Automates Azure resource provisioning.</a:t>
            </a:r>
          </a:p>
          <a:p>
            <a:pPr lvl="0" indent="-34290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endParaRPr lang="en-IN" i="1" dirty="0">
              <a:latin typeface="Aptos" panose="020B0004020202020204" pitchFamily="34" charset="0"/>
              <a:cs typeface="Arial" panose="020B0604020202020204" pitchFamily="34" charset="0"/>
            </a:endParaRPr>
          </a:p>
          <a:p>
            <a:pPr indent="-342900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-IN" b="1" i="1" dirty="0">
                <a:latin typeface="Aptos" panose="020B0004020202020204" pitchFamily="34" charset="0"/>
                <a:cs typeface="Arial" panose="020B0604020202020204" pitchFamily="34" charset="0"/>
              </a:rPr>
              <a:t>GitHub Actions Workflow: </a:t>
            </a:r>
            <a:r>
              <a:rPr lang="en-IN" i="1" dirty="0">
                <a:latin typeface="Aptos" panose="020B0004020202020204" pitchFamily="34" charset="0"/>
                <a:cs typeface="Arial" panose="020B0604020202020204" pitchFamily="34" charset="0"/>
              </a:rPr>
              <a:t>Manages CI/CD for automatic deployment to Azure.</a:t>
            </a:r>
          </a:p>
          <a:p>
            <a:pPr marL="342900" lvl="0" indent="-342900" algn="just" fontAlgn="base">
              <a:lnSpc>
                <a:spcPct val="110000"/>
              </a:lnSpc>
              <a:spcAft>
                <a:spcPts val="590"/>
              </a:spcAft>
              <a:buClr>
                <a:srgbClr val="000000"/>
              </a:buClr>
              <a:buSzPts val="1100"/>
              <a:buFont typeface="+mj-lt"/>
              <a:buAutoNum type="arabicPeriod"/>
            </a:pPr>
            <a:endParaRPr lang="en-IN" sz="1800" u="none" strike="noStrike" kern="1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173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5862B5-53A5-C0A1-61D7-A0781C87D92E}"/>
              </a:ext>
            </a:extLst>
          </p:cNvPr>
          <p:cNvSpPr txBox="1"/>
          <p:nvPr/>
        </p:nvSpPr>
        <p:spPr>
          <a:xfrm>
            <a:off x="986589" y="236437"/>
            <a:ext cx="701140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N" sz="3200" b="1" i="1" u="sng" dirty="0"/>
              <a:t>ER-DIAGRAM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4B7C45D-10CF-867A-3415-A91A9FB95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736" y="821211"/>
            <a:ext cx="10696075" cy="609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2656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A568EC-8EA6-C754-F6DE-95518A5ED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25781" y="830997"/>
            <a:ext cx="15281564" cy="135991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7C4A97-5C83-E34A-B7A5-9607446ABA01}"/>
              </a:ext>
            </a:extLst>
          </p:cNvPr>
          <p:cNvSpPr txBox="1"/>
          <p:nvPr/>
        </p:nvSpPr>
        <p:spPr>
          <a:xfrm>
            <a:off x="421105" y="0"/>
            <a:ext cx="62143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N" sz="3200" b="1" i="1" u="sng" dirty="0"/>
              <a:t>Sequence Diagram</a:t>
            </a:r>
          </a:p>
          <a:p>
            <a:r>
              <a:rPr lang="en-IN" sz="16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6738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A4BED5B-DDEC-6BD7-BF0A-556D66900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74" y="-84221"/>
            <a:ext cx="10287000" cy="6773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5258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562</TotalTime>
  <Words>991</Words>
  <Application>Microsoft Office PowerPoint</Application>
  <PresentationFormat>Widescreen</PresentationFormat>
  <Paragraphs>301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-apple-system</vt:lpstr>
      <vt:lpstr>Aptos</vt:lpstr>
      <vt:lpstr>Arial</vt:lpstr>
      <vt:lpstr>Calibri</vt:lpstr>
      <vt:lpstr>Symbol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Praveen Kumar Agrahari</dc:creator>
  <cp:lastModifiedBy>Praveen Kumar Agrahari</cp:lastModifiedBy>
  <cp:revision>2</cp:revision>
  <dcterms:created xsi:type="dcterms:W3CDTF">2025-06-14T11:18:42Z</dcterms:created>
  <dcterms:modified xsi:type="dcterms:W3CDTF">2025-06-26T11:14:56Z</dcterms:modified>
</cp:coreProperties>
</file>

<file path=docProps/thumbnail.jpeg>
</file>